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04" y="-3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752A-396E-B44C-8CB3-D64A4DDFB326}" type="datetimeFigureOut">
              <a:rPr lang="en-US" smtClean="0"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95B42-BEA5-1B42-B169-586DB95186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752A-396E-B44C-8CB3-D64A4DDFB326}" type="datetimeFigureOut">
              <a:rPr lang="en-US" smtClean="0"/>
              <a:t>1/27/16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95B42-BEA5-1B42-B169-586DB95186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752A-396E-B44C-8CB3-D64A4DDFB326}" type="datetimeFigureOut">
              <a:rPr lang="en-US" smtClean="0"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95B42-BEA5-1B42-B169-586DB95186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752A-396E-B44C-8CB3-D64A4DDFB326}" type="datetimeFigureOut">
              <a:rPr lang="en-US" smtClean="0"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95B42-BEA5-1B42-B169-586DB95186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752A-396E-B44C-8CB3-D64A4DDFB326}" type="datetimeFigureOut">
              <a:rPr lang="en-US" smtClean="0"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95B42-BEA5-1B42-B169-586DB95186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752A-396E-B44C-8CB3-D64A4DDFB326}" type="datetimeFigureOut">
              <a:rPr lang="en-US" smtClean="0"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95B42-BEA5-1B42-B169-586DB95186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752A-396E-B44C-8CB3-D64A4DDFB326}" type="datetimeFigureOut">
              <a:rPr lang="en-US" smtClean="0"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95B42-BEA5-1B42-B169-586DB95186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752A-396E-B44C-8CB3-D64A4DDFB326}" type="datetimeFigureOut">
              <a:rPr lang="en-US" smtClean="0"/>
              <a:t>1/27/16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95B42-BEA5-1B42-B169-586DB95186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752A-396E-B44C-8CB3-D64A4DDFB326}" type="datetimeFigureOut">
              <a:rPr lang="en-US" smtClean="0"/>
              <a:t>1/27/16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95B42-BEA5-1B42-B169-586DB95186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752A-396E-B44C-8CB3-D64A4DDFB326}" type="datetimeFigureOut">
              <a:rPr lang="en-US" smtClean="0"/>
              <a:t>1/27/16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95B42-BEA5-1B42-B169-586DB95186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752A-396E-B44C-8CB3-D64A4DDFB326}" type="datetimeFigureOut">
              <a:rPr lang="en-US" smtClean="0"/>
              <a:t>1/27/16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95B42-BEA5-1B42-B169-586DB95186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752A-396E-B44C-8CB3-D64A4DDFB326}" type="datetimeFigureOut">
              <a:rPr lang="en-US" smtClean="0"/>
              <a:t>1/27/16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95B42-BEA5-1B42-B169-586DB95186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192752A-396E-B44C-8CB3-D64A4DDFB326}" type="datetimeFigureOut">
              <a:rPr lang="en-US" smtClean="0"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E2695B42-BEA5-1B42-B169-586DB95186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Teaching Children to Swim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It’s more important than you might think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22921" y="3928210"/>
            <a:ext cx="6498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Taylor Scott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690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to the CDC, 52% of Americans are unable to swim</a:t>
            </a:r>
          </a:p>
          <a:p>
            <a:r>
              <a:rPr lang="en-US" dirty="0" smtClean="0"/>
              <a:t>10 children under 14 die per day due to drowning</a:t>
            </a:r>
          </a:p>
          <a:p>
            <a:r>
              <a:rPr lang="en-US" dirty="0" smtClean="0"/>
              <a:t>Drowning accounts for 90% of deaths within Autistic children</a:t>
            </a:r>
          </a:p>
          <a:p>
            <a:r>
              <a:rPr lang="en-US" dirty="0" smtClean="0"/>
              <a:t>Because of the exponential population growth, the senior citizen population will double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429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Causes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Demographics</a:t>
            </a:r>
          </a:p>
          <a:p>
            <a:pPr lvl="2"/>
            <a:r>
              <a:rPr lang="en-US" dirty="0" smtClean="0"/>
              <a:t>Segregation</a:t>
            </a:r>
          </a:p>
          <a:p>
            <a:pPr lvl="2"/>
            <a:r>
              <a:rPr lang="en-US" dirty="0" smtClean="0"/>
              <a:t>Access</a:t>
            </a:r>
            <a:endParaRPr lang="en-US" dirty="0"/>
          </a:p>
          <a:p>
            <a:pPr lvl="1"/>
            <a:r>
              <a:rPr lang="en-US" dirty="0" smtClean="0"/>
              <a:t>Education</a:t>
            </a:r>
          </a:p>
          <a:p>
            <a:pPr lvl="2"/>
            <a:r>
              <a:rPr lang="en-US" dirty="0" smtClean="0"/>
              <a:t>Parents</a:t>
            </a:r>
          </a:p>
          <a:p>
            <a:pPr lvl="2"/>
            <a:r>
              <a:rPr lang="en-US" dirty="0" smtClean="0"/>
              <a:t>Community</a:t>
            </a:r>
          </a:p>
          <a:p>
            <a:pPr lvl="1"/>
            <a:r>
              <a:rPr lang="en-US" dirty="0" smtClean="0"/>
              <a:t>Fear</a:t>
            </a:r>
          </a:p>
          <a:p>
            <a:pPr lvl="2"/>
            <a:r>
              <a:rPr lang="en-US" dirty="0" smtClean="0"/>
              <a:t>Lack of understanding</a:t>
            </a:r>
          </a:p>
          <a:p>
            <a:pPr lvl="2"/>
            <a:r>
              <a:rPr lang="en-US" dirty="0" smtClean="0"/>
              <a:t>Bad experiences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84185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Term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Drowning reduction</a:t>
            </a:r>
          </a:p>
          <a:p>
            <a:r>
              <a:rPr lang="en-US" dirty="0" smtClean="0"/>
              <a:t>Aids those with mental disabilities</a:t>
            </a:r>
          </a:p>
          <a:p>
            <a:r>
              <a:rPr lang="en-US" dirty="0" smtClean="0"/>
              <a:t>Social interaction</a:t>
            </a:r>
          </a:p>
          <a:p>
            <a:r>
              <a:rPr lang="en-US" dirty="0" smtClean="0"/>
              <a:t>Self confidence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010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term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Elderly</a:t>
            </a:r>
          </a:p>
          <a:p>
            <a:pPr lvl="1"/>
            <a:r>
              <a:rPr lang="en-US" dirty="0" smtClean="0"/>
              <a:t>Low impact exercise</a:t>
            </a:r>
          </a:p>
          <a:p>
            <a:r>
              <a:rPr lang="en-US" dirty="0" smtClean="0"/>
              <a:t>Economy</a:t>
            </a:r>
          </a:p>
          <a:p>
            <a:pPr lvl="1"/>
            <a:r>
              <a:rPr lang="en-US" dirty="0" smtClean="0"/>
              <a:t>Medical expenses</a:t>
            </a:r>
          </a:p>
          <a:p>
            <a:pPr lvl="1"/>
            <a:r>
              <a:rPr lang="en-US" dirty="0" smtClean="0"/>
              <a:t>Healthier population	</a:t>
            </a:r>
          </a:p>
          <a:p>
            <a:pPr lvl="2"/>
            <a:r>
              <a:rPr lang="en-US" dirty="0" smtClean="0"/>
              <a:t>Reduces early </a:t>
            </a:r>
            <a:r>
              <a:rPr lang="en-US" dirty="0" smtClean="0"/>
              <a:t>retirement</a:t>
            </a:r>
          </a:p>
          <a:p>
            <a:pPr lvl="2"/>
            <a:r>
              <a:rPr lang="en-US" dirty="0" smtClean="0"/>
              <a:t>Reduces amount public spends on the aging population</a:t>
            </a:r>
          </a:p>
          <a:p>
            <a:pPr lvl="2"/>
            <a:r>
              <a:rPr lang="en-US" dirty="0" smtClean="0"/>
              <a:t>Reduced spending cuts deficits</a:t>
            </a:r>
            <a:endParaRPr lang="en-US" dirty="0" smtClean="0"/>
          </a:p>
          <a:p>
            <a:r>
              <a:rPr lang="en-US" dirty="0" smtClean="0"/>
              <a:t>Pass on knowledge to next generation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875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Project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Awareness and </a:t>
            </a:r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Speaking events</a:t>
            </a:r>
            <a:endParaRPr lang="en-US" dirty="0" smtClean="0"/>
          </a:p>
          <a:p>
            <a:r>
              <a:rPr lang="en-US" dirty="0" smtClean="0"/>
              <a:t>Improving </a:t>
            </a:r>
            <a:r>
              <a:rPr lang="en-US" dirty="0" smtClean="0"/>
              <a:t>access</a:t>
            </a:r>
          </a:p>
          <a:p>
            <a:pPr lvl="1"/>
            <a:r>
              <a:rPr lang="en-US" dirty="0" smtClean="0"/>
              <a:t>USA Swimming</a:t>
            </a:r>
            <a:r>
              <a:rPr lang="en-US" dirty="0" smtClean="0"/>
              <a:t>’s Make a Splash Foundation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5857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4991</TotalTime>
  <Words>116</Words>
  <Application>Microsoft Macintosh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Breeze</vt:lpstr>
      <vt:lpstr>Teaching Children to Swim</vt:lpstr>
      <vt:lpstr>The Facts</vt:lpstr>
      <vt:lpstr>The Causes </vt:lpstr>
      <vt:lpstr>Short Term Benefits</vt:lpstr>
      <vt:lpstr>Long term benefits</vt:lpstr>
      <vt:lpstr>Final Project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Children to Swim:</dc:title>
  <dc:creator>Taylor Scott</dc:creator>
  <cp:lastModifiedBy>Taylor Scott</cp:lastModifiedBy>
  <cp:revision>11</cp:revision>
  <dcterms:created xsi:type="dcterms:W3CDTF">2016-01-08T14:46:43Z</dcterms:created>
  <dcterms:modified xsi:type="dcterms:W3CDTF">2016-01-28T03:24:15Z</dcterms:modified>
</cp:coreProperties>
</file>